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51"/>
  </p:notesMasterIdLst>
  <p:sldIdLst>
    <p:sldId id="256" r:id="rId2"/>
    <p:sldId id="330" r:id="rId3"/>
    <p:sldId id="367" r:id="rId4"/>
    <p:sldId id="328" r:id="rId5"/>
    <p:sldId id="298" r:id="rId6"/>
    <p:sldId id="338" r:id="rId7"/>
    <p:sldId id="381" r:id="rId8"/>
    <p:sldId id="302" r:id="rId9"/>
    <p:sldId id="300" r:id="rId10"/>
    <p:sldId id="301" r:id="rId11"/>
    <p:sldId id="303" r:id="rId12"/>
    <p:sldId id="317" r:id="rId13"/>
    <p:sldId id="329" r:id="rId14"/>
    <p:sldId id="375" r:id="rId15"/>
    <p:sldId id="374" r:id="rId16"/>
    <p:sldId id="365" r:id="rId17"/>
    <p:sldId id="319" r:id="rId18"/>
    <p:sldId id="335" r:id="rId19"/>
    <p:sldId id="377" r:id="rId20"/>
    <p:sldId id="378" r:id="rId21"/>
    <p:sldId id="351" r:id="rId22"/>
    <p:sldId id="376" r:id="rId23"/>
    <p:sldId id="379" r:id="rId24"/>
    <p:sldId id="355" r:id="rId25"/>
    <p:sldId id="380" r:id="rId26"/>
    <p:sldId id="356" r:id="rId27"/>
    <p:sldId id="358" r:id="rId28"/>
    <p:sldId id="357" r:id="rId29"/>
    <p:sldId id="352" r:id="rId30"/>
    <p:sldId id="368" r:id="rId31"/>
    <p:sldId id="341" r:id="rId32"/>
    <p:sldId id="361" r:id="rId33"/>
    <p:sldId id="343" r:id="rId34"/>
    <p:sldId id="321" r:id="rId35"/>
    <p:sldId id="324" r:id="rId36"/>
    <p:sldId id="347" r:id="rId37"/>
    <p:sldId id="362" r:id="rId38"/>
    <p:sldId id="350" r:id="rId39"/>
    <p:sldId id="339" r:id="rId40"/>
    <p:sldId id="344" r:id="rId41"/>
    <p:sldId id="320" r:id="rId42"/>
    <p:sldId id="348" r:id="rId43"/>
    <p:sldId id="312" r:id="rId44"/>
    <p:sldId id="369" r:id="rId45"/>
    <p:sldId id="366" r:id="rId46"/>
    <p:sldId id="370" r:id="rId47"/>
    <p:sldId id="371" r:id="rId48"/>
    <p:sldId id="382" r:id="rId49"/>
    <p:sldId id="383" r:id="rId5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5884" autoAdjust="0"/>
  </p:normalViewPr>
  <p:slideViewPr>
    <p:cSldViewPr snapToGrid="0">
      <p:cViewPr>
        <p:scale>
          <a:sx n="96" d="100"/>
          <a:sy n="96" d="100"/>
        </p:scale>
        <p:origin x="930" y="492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bailab.github.io/n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youtube.com/vi/123/0.jpg)%5d(http:/www.youtube.com/watch?v=123)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udacity.com/2016/02/how-to-build-a-data-analysis-portfolio-that-will-get-you-hired.html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how-to-share-data-science-portfolio" TargetMode="External"/><Relationship Id="rId5" Type="http://schemas.openxmlformats.org/officeDocument/2006/relationships/hyperlink" Target="https://help.github.com/articles/working-with-jupyter-notebook-files-on-github/" TargetMode="External"/><Relationship Id="rId4" Type="http://schemas.openxmlformats.org/officeDocument/2006/relationships/hyperlink" Target="https://techbeacon.com/what-do-job-seeking-developers-need-their-githu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B2F89A-3921-4027-A316-6105632D7293}"/>
              </a:ext>
            </a:extLst>
          </p:cNvPr>
          <p:cNvSpPr/>
          <p:nvPr/>
        </p:nvSpPr>
        <p:spPr>
          <a:xfrm>
            <a:off x="3125037" y="6126163"/>
            <a:ext cx="934497" cy="365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>
                <a:latin typeface="Courier"/>
              </a:rPr>
              <a:t>readme.md </a:t>
            </a:r>
            <a:r>
              <a:rPr lang="en-US" dirty="0"/>
              <a:t>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7EC-3D7B-440C-85D0-D462986B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https://bbailab.github.io/nn/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A91-B961-4EE7-9D3C-5D731F75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82180"/>
            <a:ext cx="10363200" cy="504398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Small, but some ideas</a:t>
            </a:r>
          </a:p>
          <a:p>
            <a:pPr>
              <a:spcBef>
                <a:spcPts val="200"/>
              </a:spcBef>
            </a:pPr>
            <a:r>
              <a:rPr lang="en-US" dirty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Landing pages, bullets, headings, etc.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Links to other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Videos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Repos with code</a:t>
            </a:r>
          </a:p>
          <a:p>
            <a:pPr>
              <a:spcBef>
                <a:spcPts val="200"/>
              </a:spcBef>
            </a:pPr>
            <a:r>
              <a:rPr lang="en-US" dirty="0"/>
              <a:t> Comments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Available templates are not sufficiently aesthetic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 little difficult to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5EAF-0BCC-4F73-845B-3AFA4D4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YouTube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 My username/account: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git-demo-session</a:t>
            </a:r>
          </a:p>
          <a:p>
            <a:r>
              <a:rPr lang="en-US" dirty="0"/>
              <a:t>Your URL will be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 here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1—Fast, less flexibility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in repo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B3D5C-78A7-42F9-A903-3BBE3EDE90FA}"/>
              </a:ext>
            </a:extLst>
          </p:cNvPr>
          <p:cNvGrpSpPr/>
          <p:nvPr/>
        </p:nvGrpSpPr>
        <p:grpSpPr>
          <a:xfrm>
            <a:off x="7360915" y="1219200"/>
            <a:ext cx="4730417" cy="2477337"/>
            <a:chOff x="7218302" y="1652630"/>
            <a:chExt cx="4730417" cy="24773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9D90E-157B-4BBB-89E4-920EA4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8302" y="1652630"/>
              <a:ext cx="4730417" cy="24773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436679-CAC9-4312-91AE-71329F2F2130}"/>
                </a:ext>
              </a:extLst>
            </p:cNvPr>
            <p:cNvSpPr/>
            <p:nvPr/>
          </p:nvSpPr>
          <p:spPr>
            <a:xfrm>
              <a:off x="10972800" y="2583809"/>
              <a:ext cx="377505" cy="218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84D90D-34EC-4F79-9E18-0979DDDA912A}"/>
              </a:ext>
            </a:extLst>
          </p:cNvPr>
          <p:cNvGrpSpPr/>
          <p:nvPr/>
        </p:nvGrpSpPr>
        <p:grpSpPr>
          <a:xfrm>
            <a:off x="7360915" y="3829836"/>
            <a:ext cx="4759200" cy="2477337"/>
            <a:chOff x="7360915" y="3829836"/>
            <a:chExt cx="4759200" cy="24773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72B688-98D2-4590-AAFA-4CBA1C9B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915" y="3829836"/>
              <a:ext cx="4759200" cy="24773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9ED097-3C73-4ACD-92BA-25A6CCCF497F}"/>
                </a:ext>
              </a:extLst>
            </p:cNvPr>
            <p:cNvSpPr/>
            <p:nvPr/>
          </p:nvSpPr>
          <p:spPr>
            <a:xfrm>
              <a:off x="8625280" y="5129868"/>
              <a:ext cx="2624357" cy="5089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BBC5EA-697E-4977-ADD0-40E5DEC86597}"/>
                </a:ext>
              </a:extLst>
            </p:cNvPr>
            <p:cNvSpPr/>
            <p:nvPr/>
          </p:nvSpPr>
          <p:spPr>
            <a:xfrm>
              <a:off x="8692392" y="5882379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Select theme</a:t>
            </a:r>
            <a:br>
              <a:rPr lang="en-US" dirty="0">
                <a:latin typeface="Courier"/>
              </a:rPr>
            </a:br>
            <a:r>
              <a:rPr lang="en-US" dirty="0"/>
              <a:t> button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45B435-4637-4324-B4CC-D92AA6F6F3A7}"/>
              </a:ext>
            </a:extLst>
          </p:cNvPr>
          <p:cNvGrpSpPr>
            <a:grpSpLocks noChangeAspect="1"/>
          </p:cNvGrpSpPr>
          <p:nvPr/>
        </p:nvGrpSpPr>
        <p:grpSpPr>
          <a:xfrm>
            <a:off x="7155809" y="1310554"/>
            <a:ext cx="4792910" cy="2663821"/>
            <a:chOff x="5986943" y="1992507"/>
            <a:chExt cx="6095999" cy="33880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29B4BD-6102-4975-B587-FBF25814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6943" y="1992507"/>
              <a:ext cx="6095999" cy="33880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ED6121-A403-49BB-9AE6-00C9CCD31A5D}"/>
                </a:ext>
              </a:extLst>
            </p:cNvPr>
            <p:cNvSpPr/>
            <p:nvPr/>
          </p:nvSpPr>
          <p:spPr>
            <a:xfrm>
              <a:off x="10904289" y="3515835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4D46E-A44D-4A66-BA02-BFAACC951E04}"/>
                </a:ext>
              </a:extLst>
            </p:cNvPr>
            <p:cNvSpPr/>
            <p:nvPr/>
          </p:nvSpPr>
          <p:spPr>
            <a:xfrm>
              <a:off x="11243345" y="2993436"/>
              <a:ext cx="408964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1CE3B9-D0CA-402F-8EA9-C6C0D7A893F9}"/>
              </a:ext>
            </a:extLst>
          </p:cNvPr>
          <p:cNvGrpSpPr/>
          <p:nvPr/>
        </p:nvGrpSpPr>
        <p:grpSpPr>
          <a:xfrm>
            <a:off x="8450470" y="4160840"/>
            <a:ext cx="3414849" cy="1897918"/>
            <a:chOff x="8450470" y="4160840"/>
            <a:chExt cx="3414849" cy="18979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C9BC3-42CF-4DB1-9206-75B49D26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0470" y="4160840"/>
              <a:ext cx="3414849" cy="189791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B4C211-0938-429E-922C-22DAE87640DA}"/>
                </a:ext>
              </a:extLst>
            </p:cNvPr>
            <p:cNvSpPr/>
            <p:nvPr/>
          </p:nvSpPr>
          <p:spPr>
            <a:xfrm>
              <a:off x="8706184" y="5547446"/>
              <a:ext cx="471372" cy="1612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F2582-BC76-499F-8422-4E6580BB2B0A}"/>
              </a:ext>
            </a:extLst>
          </p:cNvPr>
          <p:cNvGrpSpPr/>
          <p:nvPr/>
        </p:nvGrpSpPr>
        <p:grpSpPr>
          <a:xfrm>
            <a:off x="4893106" y="4160840"/>
            <a:ext cx="3429507" cy="1906065"/>
            <a:chOff x="4893106" y="4160840"/>
            <a:chExt cx="3429507" cy="19060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56B937-B56E-42D1-8342-7F112E5C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3106" y="4160840"/>
              <a:ext cx="3429507" cy="190606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1FDD8D-4AEF-4CDE-BD63-30B29CA49B8B}"/>
                </a:ext>
              </a:extLst>
            </p:cNvPr>
            <p:cNvSpPr/>
            <p:nvPr/>
          </p:nvSpPr>
          <p:spPr>
            <a:xfrm>
              <a:off x="5561711" y="5196506"/>
              <a:ext cx="277027" cy="138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5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of activity,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Navigate to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username.github.io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Requires some time to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DF970-6274-4D43-827D-48C3862F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81" y="3268262"/>
            <a:ext cx="6213231" cy="34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creates the default web page </a:t>
            </a:r>
            <a:r>
              <a:rPr lang="en-US" dirty="0">
                <a:latin typeface="Courier"/>
              </a:rPr>
              <a:t>index.html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Text file: edit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9617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836143" cy="935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836144" cy="936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836143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664817" y="5143370"/>
            <a:ext cx="1408292" cy="46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873232-2C6D-4BCD-9F0E-D3345FD798FC}"/>
              </a:ext>
            </a:extLst>
          </p:cNvPr>
          <p:cNvSpPr/>
          <p:nvPr/>
        </p:nvSpPr>
        <p:spPr>
          <a:xfrm>
            <a:off x="8317222" y="394239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404A07-676E-4DEF-B280-1054029AAE7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7664817" y="4206652"/>
            <a:ext cx="652405" cy="9367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970E83-9AC9-48CC-B18A-802F7589329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4593474" y="4206652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2EF67B-EEBB-462E-852F-5A2F2DCC6684}"/>
              </a:ext>
            </a:extLst>
          </p:cNvPr>
          <p:cNvSpPr/>
          <p:nvPr/>
        </p:nvSpPr>
        <p:spPr>
          <a:xfrm>
            <a:off x="1051562" y="329334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299152-7CD4-4759-B44C-5A884B2EB211}"/>
              </a:ext>
            </a:extLst>
          </p:cNvPr>
          <p:cNvSpPr/>
          <p:nvPr/>
        </p:nvSpPr>
        <p:spPr>
          <a:xfrm>
            <a:off x="8317222" y="3292409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FF56D5-0226-444A-AC19-2DB9D4386E3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593474" y="3556663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09C9B7-C15B-42FF-AF56-212DE647C0FB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7664817" y="3556663"/>
            <a:ext cx="652405" cy="1586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A56227-012B-4322-B36A-4E073324C731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>
            <a:off x="4593474" y="3557602"/>
            <a:ext cx="836143" cy="158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2—More control, possibly unnecessary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(initial steps same as Mode 1)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on repo page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Download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Right-click and </a:t>
            </a:r>
            <a:r>
              <a:rPr lang="en-US" dirty="0">
                <a:latin typeface="Courier"/>
              </a:rPr>
              <a:t>Save Link As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7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7B32E-2C3F-45E2-8372-1F56649A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60" y="1310554"/>
            <a:ext cx="6239548" cy="53674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49FF9-A89D-44BA-BFBF-7DA36D18CE9E}"/>
              </a:ext>
            </a:extLst>
          </p:cNvPr>
          <p:cNvSpPr/>
          <p:nvPr/>
        </p:nvSpPr>
        <p:spPr>
          <a:xfrm>
            <a:off x="9453469" y="2335790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8B583-56E4-4F16-A0FE-7E6363F8E8A7}"/>
              </a:ext>
            </a:extLst>
          </p:cNvPr>
          <p:cNvSpPr/>
          <p:nvPr/>
        </p:nvSpPr>
        <p:spPr>
          <a:xfrm>
            <a:off x="6834959" y="4224628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A28FD-35C6-4706-87AD-9EDDBD8DEBC2}"/>
              </a:ext>
            </a:extLst>
          </p:cNvPr>
          <p:cNvSpPr txBox="1"/>
          <p:nvPr/>
        </p:nvSpPr>
        <p:spPr>
          <a:xfrm>
            <a:off x="10429979" y="3816133"/>
            <a:ext cx="176202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789C88-52CD-4337-8C18-984BBC5560D2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8086486" y="4139299"/>
            <a:ext cx="2343493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1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3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Remember latency to compile website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74F7-CE53-4360-B4E1-212A48D9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9CC7-C31A-43AC-9E31-5B3F78D3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D8DBF-DC27-4457-908A-BF5D6650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874E0-5444-4B27-AE78-BB233E5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1" y="1338262"/>
            <a:ext cx="9006673" cy="50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Critical files to edit now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(if downloaded zip file with Mode 2)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Called “repos”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 Jupyter notebooks 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Non-functional, but aesthetically rendered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Notice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972800" cy="4678363"/>
          </a:xfrm>
        </p:spPr>
        <p:txBody>
          <a:bodyPr/>
          <a:lstStyle/>
          <a:p>
            <a:r>
              <a:rPr lang="en-US" dirty="0"/>
              <a:t>Links to images</a:t>
            </a:r>
          </a:p>
          <a:p>
            <a:pPr lvl="1"/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1"/>
            <a:r>
              <a:rPr lang="en-US" dirty="0"/>
              <a:t>Assuming image is in same folder</a:t>
            </a:r>
          </a:p>
          <a:p>
            <a:r>
              <a:rPr lang="en-US" dirty="0"/>
              <a:t>Links to videos on youtube</a:t>
            </a:r>
          </a:p>
          <a:p>
            <a:pPr lvl="1"/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this example</a:t>
            </a:r>
          </a:p>
          <a:p>
            <a:pPr lvl="1"/>
            <a:r>
              <a:rPr lang="en-US" dirty="0"/>
              <a:t> </a:t>
            </a:r>
            <a:r>
              <a:rPr lang="en-US" sz="1400" dirty="0">
                <a:latin typeface="Courier"/>
              </a:rPr>
              <a:t>[![Sorting](</a:t>
            </a:r>
            <a:r>
              <a:rPr lang="en-US" sz="1400" dirty="0">
                <a:latin typeface="Courier"/>
                <a:hlinkClick r:id="rId2"/>
              </a:rPr>
              <a:t>https://img.youtube.com/vi/123/0.jpg)](http://www.youtube.com/watch?v=123)</a:t>
            </a:r>
            <a:endParaRPr lang="en-US" sz="1400" dirty="0">
              <a:latin typeface="Courier"/>
            </a:endParaRPr>
          </a:p>
          <a:p>
            <a:r>
              <a:rPr lang="en-US" dirty="0"/>
              <a:t>Links to repositories</a:t>
            </a:r>
          </a:p>
          <a:p>
            <a:pPr lvl="1"/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My website</a:t>
            </a:r>
          </a:p>
          <a:p>
            <a:pPr>
              <a:spcBef>
                <a:spcPts val="0"/>
              </a:spcBef>
            </a:pPr>
            <a:r>
              <a:rPr lang="en-US" dirty="0"/>
              <a:t>See repository for link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9" y="2187260"/>
            <a:ext cx="4262544" cy="44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to revise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http://blog.udacity.com/2016/02/how-to-build-a-data-analysis-portfolio-that-will-get-you-hired.html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https://techbeacon.com/what-do-job-seeking-developers-need-their-github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https://help.github.com/articles/working-with-jupyter-notebook-files-on-github/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https://www.dataquest.io/blog/how-to-share-data-science-portfolio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 for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Push changes to </a:t>
            </a:r>
            <a:r>
              <a:rPr lang="en-US" dirty="0">
                <a:latin typeface="Courier"/>
              </a:rPr>
              <a:t>GitHub.com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FCDB-5412-4CE9-9AF1-180BA131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D9-37D5-492F-90D7-63341B6C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24932"/>
            <a:ext cx="10363200" cy="5101231"/>
          </a:xfrm>
        </p:spPr>
        <p:txBody>
          <a:bodyPr/>
          <a:lstStyle/>
          <a:p>
            <a:r>
              <a:rPr lang="en-US" dirty="0"/>
              <a:t> Convenient to collaborate</a:t>
            </a:r>
          </a:p>
          <a:p>
            <a:r>
              <a:rPr lang="en-US" dirty="0"/>
              <a:t> Also, there are </a:t>
            </a:r>
            <a:r>
              <a:rPr lang="en-US" dirty="0">
                <a:latin typeface="Courier"/>
              </a:rPr>
              <a:t>teams</a:t>
            </a:r>
            <a:r>
              <a:rPr lang="en-US" dirty="0"/>
              <a:t> within </a:t>
            </a:r>
            <a:r>
              <a:rPr lang="en-US" dirty="0">
                <a:latin typeface="Courier"/>
              </a:rPr>
              <a:t>organizations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EBB94-56A4-40F4-9C2C-C62668B3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F983E-A6CC-4570-BC0C-063E4F95F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" t="24649" r="67170" b="10180"/>
          <a:stretch/>
        </p:blipFill>
        <p:spPr>
          <a:xfrm>
            <a:off x="2852530" y="2336237"/>
            <a:ext cx="6767237" cy="4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FCDB-5412-4CE9-9AF1-180BA131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D9-37D5-492F-90D7-63341B6C5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ourie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EBB94-56A4-40F4-9C2C-C62668B3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880CE-3F65-4230-84CC-C3C415FAB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45" y="1338262"/>
            <a:ext cx="8190349" cy="48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for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 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7E6D08-0018-44B7-86D0-BE0046D50490}"/>
              </a:ext>
            </a:extLst>
          </p:cNvPr>
          <p:cNvGrpSpPr/>
          <p:nvPr/>
        </p:nvGrpSpPr>
        <p:grpSpPr>
          <a:xfrm>
            <a:off x="2017586" y="1678074"/>
            <a:ext cx="8452795" cy="4944627"/>
            <a:chOff x="2017586" y="1678074"/>
            <a:chExt cx="8452795" cy="494462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E624009-0D15-486B-AB5B-EBB645D0D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586" y="1678074"/>
              <a:ext cx="8452795" cy="494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32D74C-ACE6-4ABE-A89B-931894A7BE29}"/>
                </a:ext>
              </a:extLst>
            </p:cNvPr>
            <p:cNvSpPr/>
            <p:nvPr/>
          </p:nvSpPr>
          <p:spPr>
            <a:xfrm>
              <a:off x="6641960" y="2903974"/>
              <a:ext cx="2793442" cy="1828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5FA526-08A5-40B6-A692-539B26193B04}"/>
                </a:ext>
              </a:extLst>
            </p:cNvPr>
            <p:cNvSpPr/>
            <p:nvPr/>
          </p:nvSpPr>
          <p:spPr>
            <a:xfrm>
              <a:off x="6641960" y="5049296"/>
              <a:ext cx="2793442" cy="5978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files… and more as we will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561261" y="1808704"/>
            <a:ext cx="9609338" cy="4601472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462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A3DB27-5EDD-42EE-B270-A42BF06F9544}"/>
              </a:ext>
            </a:extLst>
          </p:cNvPr>
          <p:cNvGrpSpPr/>
          <p:nvPr/>
        </p:nvGrpSpPr>
        <p:grpSpPr>
          <a:xfrm>
            <a:off x="6920917" y="2823813"/>
            <a:ext cx="3993160" cy="3458153"/>
            <a:chOff x="6920917" y="2823813"/>
            <a:chExt cx="3993160" cy="34581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7426"/>
            <a:stretch/>
          </p:blipFill>
          <p:spPr>
            <a:xfrm>
              <a:off x="6920917" y="2823813"/>
              <a:ext cx="3993160" cy="34214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D85D23-76F3-4168-A643-CBB309EAFBCB}"/>
                </a:ext>
              </a:extLst>
            </p:cNvPr>
            <p:cNvSpPr/>
            <p:nvPr/>
          </p:nvSpPr>
          <p:spPr>
            <a:xfrm>
              <a:off x="7666892" y="3657600"/>
              <a:ext cx="703385" cy="271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124D46-9DE6-432A-A57A-1F8B104411BD}"/>
                </a:ext>
              </a:extLst>
            </p:cNvPr>
            <p:cNvSpPr/>
            <p:nvPr/>
          </p:nvSpPr>
          <p:spPr>
            <a:xfrm>
              <a:off x="7013747" y="4576799"/>
              <a:ext cx="2280978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FF3C13-8431-4661-A04E-533CA238B5DB}"/>
                </a:ext>
              </a:extLst>
            </p:cNvPr>
            <p:cNvSpPr/>
            <p:nvPr/>
          </p:nvSpPr>
          <p:spPr>
            <a:xfrm>
              <a:off x="7013747" y="5925024"/>
              <a:ext cx="843863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27E088-0ED9-4515-9EA8-AB314BB76813}"/>
              </a:ext>
            </a:extLst>
          </p:cNvPr>
          <p:cNvGrpSpPr/>
          <p:nvPr/>
        </p:nvGrpSpPr>
        <p:grpSpPr>
          <a:xfrm>
            <a:off x="7399090" y="2155769"/>
            <a:ext cx="4647501" cy="3347366"/>
            <a:chOff x="7399090" y="2155769"/>
            <a:chExt cx="4647501" cy="33473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A093BD-DA5C-4118-AABC-B46E3BA76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27" t="11044" r="4375" b="18025"/>
            <a:stretch/>
          </p:blipFill>
          <p:spPr>
            <a:xfrm>
              <a:off x="7399090" y="2155769"/>
              <a:ext cx="4647501" cy="33473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749152-8158-48C3-9993-E0B18659C742}"/>
                </a:ext>
              </a:extLst>
            </p:cNvPr>
            <p:cNvSpPr/>
            <p:nvPr/>
          </p:nvSpPr>
          <p:spPr>
            <a:xfrm>
              <a:off x="9164096" y="3788212"/>
              <a:ext cx="954593" cy="5828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20213</TotalTime>
  <Words>1747</Words>
  <Application>Microsoft Office PowerPoint</Application>
  <PresentationFormat>Widescreen</PresentationFormat>
  <Paragraphs>329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Sign Up for GitHub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https://bbailab.github.io/nn/ </vt:lpstr>
      <vt:lpstr>GitHub Personal “Pages” Web Sites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Advanced Topics for Later</vt:lpstr>
      <vt:lpstr>GitHub Desktop App</vt:lpstr>
      <vt:lpstr>GitHub Desktop App</vt:lpstr>
      <vt:lpstr>GitHub Organizations</vt:lpstr>
      <vt:lpstr>GitHub Organizations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292</cp:revision>
  <dcterms:created xsi:type="dcterms:W3CDTF">2017-03-11T16:09:14Z</dcterms:created>
  <dcterms:modified xsi:type="dcterms:W3CDTF">2020-11-12T19:09:27Z</dcterms:modified>
</cp:coreProperties>
</file>